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3"/>
  </p:notesMasterIdLst>
  <p:sldIdLst>
    <p:sldId id="261"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8" autoAdjust="0"/>
    <p:restoredTop sz="90688" autoAdjust="0"/>
  </p:normalViewPr>
  <p:slideViewPr>
    <p:cSldViewPr snapToGrid="0">
      <p:cViewPr varScale="1">
        <p:scale>
          <a:sx n="67" d="100"/>
          <a:sy n="67" d="100"/>
        </p:scale>
        <p:origin x="8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CAC06A-B5B7-4D92-8166-CCB50ACCC1A3}" type="datetimeFigureOut">
              <a:rPr lang="en-US" smtClean="0"/>
              <a:t>5/12/2020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614939-8B93-4250-ACB1-B189F544A7E1}" type="slidenum">
              <a:rPr lang="en-US" smtClean="0"/>
              <a:t>‹#›</a:t>
            </a:fld>
            <a:endParaRPr lang="en-US"/>
          </a:p>
        </p:txBody>
      </p:sp>
    </p:spTree>
    <p:extLst>
      <p:ext uri="{BB962C8B-B14F-4D97-AF65-F5344CB8AC3E}">
        <p14:creationId xmlns:p14="http://schemas.microsoft.com/office/powerpoint/2010/main" val="586075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iversofpower.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t>Citation: </a:t>
            </a:r>
            <a:r>
              <a:rPr lang="en-US" sz="1200" dirty="0">
                <a:latin typeface="Arial" panose="020B0604020202020204" pitchFamily="34" charset="0"/>
                <a:cs typeface="Arial" panose="020B0604020202020204" pitchFamily="34" charset="0"/>
              </a:rPr>
              <a:t>Smith, L. C. (2020) Rivers of Power:  How a natural force raised kingdoms, destroyed civilizations, and shapes our world (Little, Brown &amp; Co. (USA/Canada), Penguin Group (UK), ISBN 978-0-316-41200-01, </a:t>
            </a:r>
            <a:r>
              <a:rPr lang="en-US" sz="1200" dirty="0">
                <a:latin typeface="Arial" panose="020B0604020202020204" pitchFamily="34" charset="0"/>
                <a:cs typeface="Arial" panose="020B0604020202020204" pitchFamily="34" charset="0"/>
                <a:hlinkClick r:id="rId3"/>
              </a:rPr>
              <a:t>https://riversofpower</a:t>
            </a:r>
            <a:r>
              <a:rPr lang="en-US" sz="1200">
                <a:latin typeface="Arial" panose="020B0604020202020204" pitchFamily="34" charset="0"/>
                <a:cs typeface="Arial" panose="020B0604020202020204" pitchFamily="34" charset="0"/>
                <a:hlinkClick r:id="rId3"/>
              </a:rPr>
              <a:t>.org</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42EAD2-EDA9-45A0-9EB7-8B323AD15D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908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4953000"/>
            <a:ext cx="6880654" cy="978729"/>
          </a:xfrm>
        </p:spPr>
        <p:txBody>
          <a:bodyPr wrap="square" anchor="t">
            <a:spAutoFit/>
          </a:bodyPr>
          <a:lstStyle>
            <a:lvl1pPr>
              <a:defRPr sz="3200" baseline="0">
                <a:solidFill>
                  <a:schemeClr val="bg1"/>
                </a:solidFill>
              </a:defRPr>
            </a:lvl1pPr>
          </a:lstStyle>
          <a:p>
            <a:r>
              <a:rPr lang="en-US" dirty="0"/>
              <a:t>The New Earth Science</a:t>
            </a:r>
            <a:br>
              <a:rPr lang="en-US" dirty="0"/>
            </a:br>
            <a:r>
              <a:rPr lang="en-US" dirty="0"/>
              <a:t>Division Template</a:t>
            </a:r>
          </a:p>
        </p:txBody>
      </p:sp>
      <p:sp>
        <p:nvSpPr>
          <p:cNvPr id="6" name="Rectangle 5"/>
          <p:cNvSpPr/>
          <p:nvPr/>
        </p:nvSpPr>
        <p:spPr>
          <a:xfrm>
            <a:off x="0" y="2429310"/>
            <a:ext cx="2990088" cy="196060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Rectangle 6"/>
          <p:cNvSpPr/>
          <p:nvPr/>
        </p:nvSpPr>
        <p:spPr>
          <a:xfrm>
            <a:off x="3067304" y="2429310"/>
            <a:ext cx="2990088" cy="1960606"/>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Rectangle 10"/>
          <p:cNvSpPr/>
          <p:nvPr/>
        </p:nvSpPr>
        <p:spPr>
          <a:xfrm>
            <a:off x="6134608" y="2429310"/>
            <a:ext cx="2990088" cy="1960606"/>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2" name="Rectangle 11"/>
          <p:cNvSpPr/>
          <p:nvPr/>
        </p:nvSpPr>
        <p:spPr>
          <a:xfrm>
            <a:off x="9201912" y="2429310"/>
            <a:ext cx="2990088" cy="1960606"/>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Text Placeholder 4"/>
          <p:cNvSpPr>
            <a:spLocks noGrp="1"/>
          </p:cNvSpPr>
          <p:nvPr>
            <p:ph type="body" sz="quarter" idx="10" hasCustomPrompt="1"/>
          </p:nvPr>
        </p:nvSpPr>
        <p:spPr>
          <a:xfrm>
            <a:off x="7668832" y="4928616"/>
            <a:ext cx="4048125" cy="313944"/>
          </a:xfrm>
        </p:spPr>
        <p:txBody>
          <a:bodyPr>
            <a:normAutofit/>
          </a:bodyPr>
          <a:lstStyle>
            <a:lvl1pPr marL="0" indent="0" algn="r">
              <a:buNone/>
              <a:defRPr sz="1800" b="1" baseline="0">
                <a:solidFill>
                  <a:schemeClr val="accent1">
                    <a:lumMod val="50000"/>
                  </a:schemeClr>
                </a:solidFill>
              </a:defRPr>
            </a:lvl1pPr>
            <a:lvl2pPr algn="r">
              <a:defRPr/>
            </a:lvl2pPr>
            <a:lvl3pPr algn="r">
              <a:defRPr/>
            </a:lvl3pPr>
            <a:lvl4pPr algn="r">
              <a:defRPr/>
            </a:lvl4pPr>
            <a:lvl5pPr algn="r">
              <a:defRPr/>
            </a:lvl5pPr>
          </a:lstStyle>
          <a:p>
            <a:pPr marL="228600" marR="0" lvl="0" indent="-228600" algn="r" defTabSz="914400" rtl="0" eaLnBrk="1" fontAlgn="auto" latinLnBrk="0" hangingPunct="1">
              <a:lnSpc>
                <a:spcPct val="90000"/>
              </a:lnSpc>
              <a:spcBef>
                <a:spcPts val="1000"/>
              </a:spcBef>
              <a:spcAft>
                <a:spcPts val="0"/>
              </a:spcAft>
              <a:buClrTx/>
              <a:buSzTx/>
              <a:tabLst/>
              <a:defRPr/>
            </a:pPr>
            <a:r>
              <a:rPr lang="en-US" dirty="0"/>
              <a:t>Presenter Name</a:t>
            </a:r>
          </a:p>
        </p:txBody>
      </p:sp>
      <p:sp>
        <p:nvSpPr>
          <p:cNvPr id="14" name="Text Placeholder 3"/>
          <p:cNvSpPr>
            <a:spLocks noGrp="1"/>
          </p:cNvSpPr>
          <p:nvPr>
            <p:ph type="body" sz="quarter" idx="11" hasCustomPrompt="1"/>
          </p:nvPr>
        </p:nvSpPr>
        <p:spPr>
          <a:xfrm>
            <a:off x="7644765" y="5254435"/>
            <a:ext cx="4071938" cy="1012825"/>
          </a:xfrm>
        </p:spPr>
        <p:txBody>
          <a:bodyPr>
            <a:noAutofit/>
          </a:bodyPr>
          <a:lstStyle>
            <a:lvl1pPr marL="0" indent="0" algn="r">
              <a:spcBef>
                <a:spcPts val="400"/>
              </a:spcBef>
              <a:buFont typeface="Arial" charset="0"/>
              <a:buNone/>
              <a:defRPr sz="1800" baseline="0">
                <a:solidFill>
                  <a:schemeClr val="accent1">
                    <a:lumMod val="50000"/>
                  </a:schemeClr>
                </a:solidFill>
              </a:defRPr>
            </a:lvl1pPr>
            <a:lvl2pPr marL="457200" indent="0" algn="r">
              <a:buFont typeface="Arial" charset="0"/>
              <a:buNone/>
              <a:defRPr sz="1800">
                <a:solidFill>
                  <a:srgbClr val="244D60"/>
                </a:solidFill>
              </a:defRPr>
            </a:lvl2pPr>
            <a:lvl3pPr marL="914400" indent="0" algn="r">
              <a:buFont typeface="Arial" charset="0"/>
              <a:buNone/>
              <a:defRPr sz="1800">
                <a:solidFill>
                  <a:srgbClr val="244D60"/>
                </a:solidFill>
              </a:defRPr>
            </a:lvl3pPr>
            <a:lvl4pPr marL="1371600" indent="0" algn="r">
              <a:buFont typeface="Arial" charset="0"/>
              <a:buNone/>
              <a:defRPr sz="1800">
                <a:solidFill>
                  <a:srgbClr val="244D60"/>
                </a:solidFill>
              </a:defRPr>
            </a:lvl4pPr>
            <a:lvl5pPr marL="1828800" indent="0" algn="r">
              <a:buFont typeface="Arial" charset="0"/>
              <a:buNone/>
              <a:defRPr sz="1800">
                <a:solidFill>
                  <a:srgbClr val="244D60"/>
                </a:solidFill>
              </a:defRPr>
            </a:lvl5pPr>
          </a:lstStyle>
          <a:p>
            <a:pPr lvl="0"/>
            <a:r>
              <a:rPr lang="en-US" dirty="0"/>
              <a:t>Title</a:t>
            </a:r>
          </a:p>
          <a:p>
            <a:pPr lvl="0"/>
            <a:r>
              <a:rPr lang="en-US" dirty="0"/>
              <a:t>Organization</a:t>
            </a:r>
          </a:p>
          <a:p>
            <a:pPr lvl="0"/>
            <a:r>
              <a:rPr lang="en-US" dirty="0"/>
              <a:t>Contact</a:t>
            </a:r>
          </a:p>
        </p:txBody>
      </p:sp>
      <p:sp>
        <p:nvSpPr>
          <p:cNvPr id="16" name="Text Placeholder 3"/>
          <p:cNvSpPr>
            <a:spLocks noGrp="1"/>
          </p:cNvSpPr>
          <p:nvPr>
            <p:ph type="body" sz="quarter" idx="12" hasCustomPrompt="1"/>
          </p:nvPr>
        </p:nvSpPr>
        <p:spPr>
          <a:xfrm>
            <a:off x="7644765" y="6339395"/>
            <a:ext cx="4071938" cy="317437"/>
          </a:xfrm>
        </p:spPr>
        <p:txBody>
          <a:bodyPr>
            <a:noAutofit/>
          </a:bodyPr>
          <a:lstStyle>
            <a:lvl1pPr marL="0" indent="0" algn="r">
              <a:spcBef>
                <a:spcPts val="400"/>
              </a:spcBef>
              <a:buFont typeface="Arial" charset="0"/>
              <a:buNone/>
              <a:defRPr sz="1400" baseline="0">
                <a:solidFill>
                  <a:schemeClr val="accent1">
                    <a:lumMod val="50000"/>
                  </a:schemeClr>
                </a:solidFill>
              </a:defRPr>
            </a:lvl1pPr>
            <a:lvl2pPr marL="457200" indent="0" algn="r">
              <a:buFont typeface="Arial" charset="0"/>
              <a:buNone/>
              <a:defRPr sz="1800">
                <a:solidFill>
                  <a:srgbClr val="244D60"/>
                </a:solidFill>
              </a:defRPr>
            </a:lvl2pPr>
            <a:lvl3pPr marL="914400" indent="0" algn="r">
              <a:buFont typeface="Arial" charset="0"/>
              <a:buNone/>
              <a:defRPr sz="1800">
                <a:solidFill>
                  <a:srgbClr val="244D60"/>
                </a:solidFill>
              </a:defRPr>
            </a:lvl3pPr>
            <a:lvl4pPr marL="1371600" indent="0" algn="r">
              <a:buFont typeface="Arial" charset="0"/>
              <a:buNone/>
              <a:defRPr sz="1800">
                <a:solidFill>
                  <a:srgbClr val="244D60"/>
                </a:solidFill>
              </a:defRPr>
            </a:lvl4pPr>
            <a:lvl5pPr marL="1828800" indent="0" algn="r">
              <a:buFont typeface="Arial" charset="0"/>
              <a:buNone/>
              <a:defRPr sz="1800">
                <a:solidFill>
                  <a:srgbClr val="244D60"/>
                </a:solidFill>
              </a:defRPr>
            </a:lvl5pPr>
          </a:lstStyle>
          <a:p>
            <a:pPr lvl="0"/>
            <a:r>
              <a:rPr lang="en-US" dirty="0"/>
              <a:t>MONTH YEAR</a:t>
            </a:r>
          </a:p>
        </p:txBody>
      </p:sp>
    </p:spTree>
    <p:extLst>
      <p:ext uri="{BB962C8B-B14F-4D97-AF65-F5344CB8AC3E}">
        <p14:creationId xmlns:p14="http://schemas.microsoft.com/office/powerpoint/2010/main" val="144613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20">
          <p15:clr>
            <a:srgbClr val="FBAE40"/>
          </p15:clr>
        </p15:guide>
        <p15:guide id="2" pos="3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mp; Subtitle">
    <p:bg>
      <p:bgPr>
        <a:solidFill>
          <a:srgbClr val="A6AAA8"/>
        </a:solidFill>
        <a:effectLst/>
      </p:bgPr>
    </p:bg>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a:xfrm>
            <a:off x="9067800" y="6356350"/>
            <a:ext cx="2743200" cy="365125"/>
          </a:xfrm>
          <a:prstGeom prst="rect">
            <a:avLst/>
          </a:prstGeom>
        </p:spPr>
        <p:txBody>
          <a:bodyPr/>
          <a:lstStyle>
            <a:lvl1pPr algn="r">
              <a:defRPr sz="1200">
                <a:solidFill>
                  <a:srgbClr val="39699C"/>
                </a:solidFill>
              </a:defRPr>
            </a:lvl1pPr>
          </a:lstStyle>
          <a:p>
            <a:fld id="{170862A5-B9BF-49AD-B48A-0A94CACC0B01}" type="slidenum">
              <a:rPr lang="en-US" smtClean="0"/>
              <a:t>‹#›</a:t>
            </a:fld>
            <a:endParaRPr lang="en-US"/>
          </a:p>
        </p:txBody>
      </p:sp>
    </p:spTree>
    <p:extLst>
      <p:ext uri="{BB962C8B-B14F-4D97-AF65-F5344CB8AC3E}">
        <p14:creationId xmlns:p14="http://schemas.microsoft.com/office/powerpoint/2010/main" val="43509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3_Title Slide">
    <p:spTree>
      <p:nvGrpSpPr>
        <p:cNvPr id="1" name=""/>
        <p:cNvGrpSpPr/>
        <p:nvPr/>
      </p:nvGrpSpPr>
      <p:grpSpPr>
        <a:xfrm>
          <a:off x="0" y="0"/>
          <a:ext cx="0" cy="0"/>
          <a:chOff x="0" y="0"/>
          <a:chExt cx="0" cy="0"/>
        </a:xfrm>
      </p:grpSpPr>
      <p:sp>
        <p:nvSpPr>
          <p:cNvPr id="4" name="Rectangle 4"/>
          <p:cNvSpPr>
            <a:spLocks noGrp="1" noChangeArrowheads="1"/>
          </p:cNvSpPr>
          <p:nvPr/>
        </p:nvSpPr>
        <p:spPr bwMode="auto">
          <a:xfrm>
            <a:off x="10566400" y="6618288"/>
            <a:ext cx="16256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1400" b="0"/>
          </a:p>
        </p:txBody>
      </p:sp>
      <p:sp>
        <p:nvSpPr>
          <p:cNvPr id="7" name="Slide Number Placeholder 4"/>
          <p:cNvSpPr>
            <a:spLocks noGrp="1"/>
          </p:cNvSpPr>
          <p:nvPr>
            <p:ph type="sldNum" sz="quarter" idx="12"/>
          </p:nvPr>
        </p:nvSpPr>
        <p:spPr>
          <a:xfrm>
            <a:off x="9067800" y="6356350"/>
            <a:ext cx="2743200" cy="365125"/>
          </a:xfrm>
          <a:prstGeom prst="rect">
            <a:avLst/>
          </a:prstGeom>
        </p:spPr>
        <p:txBody>
          <a:bodyPr/>
          <a:lstStyle>
            <a:lvl1pPr algn="r">
              <a:defRPr sz="1200">
                <a:solidFill>
                  <a:srgbClr val="39699C"/>
                </a:solidFill>
              </a:defRPr>
            </a:lvl1pPr>
          </a:lstStyle>
          <a:p>
            <a:fld id="{170862A5-B9BF-49AD-B48A-0A94CACC0B01}" type="slidenum">
              <a:rPr lang="en-US" smtClean="0"/>
              <a:t>‹#›</a:t>
            </a:fld>
            <a:endParaRPr lang="en-US"/>
          </a:p>
        </p:txBody>
      </p:sp>
    </p:spTree>
    <p:extLst>
      <p:ext uri="{BB962C8B-B14F-4D97-AF65-F5344CB8AC3E}">
        <p14:creationId xmlns:p14="http://schemas.microsoft.com/office/powerpoint/2010/main" val="188295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9067800" y="6356350"/>
            <a:ext cx="2743200" cy="365125"/>
          </a:xfrm>
          <a:prstGeom prst="rect">
            <a:avLst/>
          </a:prstGeom>
        </p:spPr>
        <p:txBody>
          <a:bodyPr/>
          <a:lstStyle>
            <a:lvl1pPr algn="r">
              <a:defRPr sz="1200">
                <a:solidFill>
                  <a:srgbClr val="39699C"/>
                </a:solidFill>
              </a:defRPr>
            </a:lvl1pPr>
          </a:lstStyle>
          <a:p>
            <a:fld id="{170862A5-B9BF-49AD-B48A-0A94CACC0B01}" type="slidenum">
              <a:rPr lang="en-US" smtClean="0"/>
              <a:t>‹#›</a:t>
            </a:fld>
            <a:endParaRPr lang="en-US"/>
          </a:p>
        </p:txBody>
      </p:sp>
    </p:spTree>
    <p:extLst>
      <p:ext uri="{BB962C8B-B14F-4D97-AF65-F5344CB8AC3E}">
        <p14:creationId xmlns:p14="http://schemas.microsoft.com/office/powerpoint/2010/main" val="117625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84867" y="74614"/>
            <a:ext cx="10219267" cy="854075"/>
          </a:xfrm>
        </p:spPr>
        <p:txBody>
          <a:bodyPr/>
          <a:lstStyle/>
          <a:p>
            <a:r>
              <a:rPr lang="en-US"/>
              <a:t>Click to edit Master title style</a:t>
            </a:r>
          </a:p>
        </p:txBody>
      </p:sp>
      <p:sp>
        <p:nvSpPr>
          <p:cNvPr id="3" name="Text Placeholder 2"/>
          <p:cNvSpPr>
            <a:spLocks noGrp="1"/>
          </p:cNvSpPr>
          <p:nvPr>
            <p:ph type="body" sz="half" idx="1"/>
          </p:nvPr>
        </p:nvSpPr>
        <p:spPr>
          <a:xfrm>
            <a:off x="1284817" y="1290638"/>
            <a:ext cx="5128683" cy="5137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16701" y="1290638"/>
            <a:ext cx="5128684" cy="5137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p:cNvSpPr>
            <a:spLocks noGrp="1"/>
          </p:cNvSpPr>
          <p:nvPr>
            <p:ph type="sldNum" sz="quarter" idx="12"/>
          </p:nvPr>
        </p:nvSpPr>
        <p:spPr>
          <a:xfrm>
            <a:off x="9067800" y="6356350"/>
            <a:ext cx="2743200" cy="365125"/>
          </a:xfrm>
          <a:prstGeom prst="rect">
            <a:avLst/>
          </a:prstGeom>
        </p:spPr>
        <p:txBody>
          <a:bodyPr/>
          <a:lstStyle>
            <a:lvl1pPr algn="r">
              <a:defRPr sz="1200">
                <a:solidFill>
                  <a:srgbClr val="39699C"/>
                </a:solidFill>
              </a:defRPr>
            </a:lvl1pPr>
          </a:lstStyle>
          <a:p>
            <a:fld id="{170862A5-B9BF-49AD-B48A-0A94CACC0B01}" type="slidenum">
              <a:rPr lang="en-US" smtClean="0"/>
              <a:t>‹#›</a:t>
            </a:fld>
            <a:endParaRPr lang="en-US"/>
          </a:p>
        </p:txBody>
      </p:sp>
    </p:spTree>
    <p:extLst>
      <p:ext uri="{BB962C8B-B14F-4D97-AF65-F5344CB8AC3E}">
        <p14:creationId xmlns:p14="http://schemas.microsoft.com/office/powerpoint/2010/main" val="275203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57AF682-E443-4C5A-9EDA-20B2D19DBBCE}" type="datetimeFigureOut">
              <a:rPr lang="en-US" smtClean="0"/>
              <a:t>5/12/2020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70862A5-B9BF-49AD-B48A-0A94CACC0B01}" type="slidenum">
              <a:rPr lang="en-US" smtClean="0"/>
              <a:t>‹#›</a:t>
            </a:fld>
            <a:endParaRPr lang="en-US"/>
          </a:p>
        </p:txBody>
      </p:sp>
    </p:spTree>
    <p:extLst>
      <p:ext uri="{BB962C8B-B14F-4D97-AF65-F5344CB8AC3E}">
        <p14:creationId xmlns:p14="http://schemas.microsoft.com/office/powerpoint/2010/main" val="2226040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47700"/>
            <a:ext cx="10515600" cy="646331"/>
          </a:xfrm>
        </p:spPr>
        <p:txBody>
          <a:bodyPr anchor="t" anchorCtr="0">
            <a:spAutoFit/>
          </a:bodyPr>
          <a:lstStyle>
            <a:lvl1pPr>
              <a:defRPr sz="4000"/>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9067800" y="6356350"/>
            <a:ext cx="2743200" cy="365125"/>
          </a:xfrm>
          <a:prstGeom prst="rect">
            <a:avLst/>
          </a:prstGeom>
        </p:spPr>
        <p:txBody>
          <a:bodyPr/>
          <a:lstStyle>
            <a:lvl1pPr algn="r">
              <a:defRPr sz="1200">
                <a:solidFill>
                  <a:srgbClr val="39699C"/>
                </a:solidFill>
              </a:defRPr>
            </a:lvl1pPr>
          </a:lstStyle>
          <a:p>
            <a:fld id="{170862A5-B9BF-49AD-B48A-0A94CACC0B01}" type="slidenum">
              <a:rPr lang="en-US" smtClean="0"/>
              <a:t>‹#›</a:t>
            </a:fld>
            <a:endParaRPr lang="en-US"/>
          </a:p>
        </p:txBody>
      </p:sp>
      <p:sp>
        <p:nvSpPr>
          <p:cNvPr id="4" name="Content Placeholder 2"/>
          <p:cNvSpPr>
            <a:spLocks noGrp="1"/>
          </p:cNvSpPr>
          <p:nvPr>
            <p:ph idx="1"/>
          </p:nvPr>
        </p:nvSpPr>
        <p:spPr>
          <a:xfrm>
            <a:off x="838200" y="1825625"/>
            <a:ext cx="10515600" cy="4351338"/>
          </a:xfrm>
        </p:spPr>
        <p:txBody>
          <a:bodyPr/>
          <a:lstStyle>
            <a:lvl1pPr>
              <a:defRPr>
                <a:solidFill>
                  <a:srgbClr val="244D60"/>
                </a:solidFill>
              </a:defRPr>
            </a:lvl1pPr>
            <a:lvl2pPr>
              <a:defRPr>
                <a:solidFill>
                  <a:srgbClr val="244D60"/>
                </a:solidFill>
              </a:defRPr>
            </a:lvl2pPr>
            <a:lvl3pPr>
              <a:defRPr>
                <a:solidFill>
                  <a:srgbClr val="244D60"/>
                </a:solidFill>
              </a:defRPr>
            </a:lvl3pPr>
            <a:lvl4pPr>
              <a:defRPr b="0">
                <a:solidFill>
                  <a:srgbClr val="244D60"/>
                </a:solidFill>
              </a:defRPr>
            </a:lvl4pPr>
            <a:lvl5pPr>
              <a:defRPr b="0">
                <a:solidFill>
                  <a:srgbClr val="244D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159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p15:clr>
            <a:srgbClr val="FBAE40"/>
          </p15:clr>
        </p15:guide>
        <p15:guide id="2" pos="5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317691" cy="6928701"/>
          </a:xfrm>
          <a:prstGeom prst="rect">
            <a:avLst/>
          </a:prstGeom>
        </p:spPr>
      </p:pic>
      <p:sp>
        <p:nvSpPr>
          <p:cNvPr id="2" name="Title 1"/>
          <p:cNvSpPr>
            <a:spLocks noGrp="1"/>
          </p:cNvSpPr>
          <p:nvPr>
            <p:ph type="title"/>
          </p:nvPr>
        </p:nvSpPr>
        <p:spPr>
          <a:xfrm>
            <a:off x="5189220" y="685800"/>
            <a:ext cx="6172200" cy="646331"/>
          </a:xfrm>
        </p:spPr>
        <p:txBody>
          <a:bodyPr wrap="square" anchor="t" anchorCtr="0">
            <a:spAutoFit/>
          </a:bodyPr>
          <a:lstStyle>
            <a:lvl1pPr>
              <a:defRPr sz="4000"/>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9067800" y="6356350"/>
            <a:ext cx="2743200" cy="365125"/>
          </a:xfrm>
          <a:prstGeom prst="rect">
            <a:avLst/>
          </a:prstGeom>
        </p:spPr>
        <p:txBody>
          <a:bodyPr/>
          <a:lstStyle/>
          <a:p>
            <a:fld id="{170862A5-B9BF-49AD-B48A-0A94CACC0B01}" type="slidenum">
              <a:rPr lang="en-US" smtClean="0"/>
              <a:t>‹#›</a:t>
            </a:fld>
            <a:endParaRPr lang="en-US"/>
          </a:p>
        </p:txBody>
      </p:sp>
      <p:sp>
        <p:nvSpPr>
          <p:cNvPr id="7" name="Content Placeholder 2"/>
          <p:cNvSpPr>
            <a:spLocks noGrp="1"/>
          </p:cNvSpPr>
          <p:nvPr>
            <p:ph idx="1"/>
          </p:nvPr>
        </p:nvSpPr>
        <p:spPr>
          <a:xfrm>
            <a:off x="5189220" y="1825625"/>
            <a:ext cx="6164580" cy="4351338"/>
          </a:xfrm>
        </p:spPr>
        <p:txBody>
          <a:bodyPr/>
          <a:lstStyle>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214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
          <p15:clr>
            <a:srgbClr val="FBAE40"/>
          </p15:clr>
        </p15:guide>
        <p15:guide id="2" pos="326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7_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189220" y="1825625"/>
            <a:ext cx="6164580" cy="4351338"/>
          </a:xfrm>
        </p:spPr>
        <p:txBody>
          <a:bodyPr/>
          <a:lstStyle>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p:cNvSpPr>
            <a:spLocks noGrp="1"/>
          </p:cNvSpPr>
          <p:nvPr>
            <p:ph type="title"/>
          </p:nvPr>
        </p:nvSpPr>
        <p:spPr>
          <a:xfrm>
            <a:off x="5181600" y="685800"/>
            <a:ext cx="6195060" cy="646331"/>
          </a:xfrm>
          <a:prstGeom prst="rect">
            <a:avLst/>
          </a:prstGeom>
        </p:spPr>
        <p:txBody>
          <a:bodyPr vert="horz" lIns="91440" tIns="45720" rIns="91440" bIns="45720" rtlCol="0" anchor="ctr">
            <a:spAutoFit/>
          </a:bodyPr>
          <a:lstStyle/>
          <a:p>
            <a:r>
              <a:rPr lang="en-US"/>
              <a:t>Click to edit Master title style</a:t>
            </a:r>
            <a:endParaRPr lang="en-US" dirty="0"/>
          </a:p>
        </p:txBody>
      </p:sp>
      <p:sp>
        <p:nvSpPr>
          <p:cNvPr id="7" name="Slide Number Placeholder 5"/>
          <p:cNvSpPr>
            <a:spLocks noGrp="1"/>
          </p:cNvSpPr>
          <p:nvPr>
            <p:ph type="sldNum" sz="quarter" idx="12"/>
          </p:nvPr>
        </p:nvSpPr>
        <p:spPr>
          <a:xfrm>
            <a:off x="9067800" y="6356350"/>
            <a:ext cx="2743200" cy="365125"/>
          </a:xfrm>
          <a:prstGeom prst="rect">
            <a:avLst/>
          </a:prstGeom>
        </p:spPr>
        <p:txBody>
          <a:bodyPr/>
          <a:lstStyle/>
          <a:p>
            <a:fld id="{A36E883B-401C-AD48-8B89-0D3369158643}" type="slidenum">
              <a:rPr lang="en-US" smtClean="0"/>
              <a:t>‹#›</a:t>
            </a:fld>
            <a:endParaRPr lang="en-US"/>
          </a:p>
        </p:txBody>
      </p:sp>
    </p:spTree>
    <p:extLst>
      <p:ext uri="{BB962C8B-B14F-4D97-AF65-F5344CB8AC3E}">
        <p14:creationId xmlns:p14="http://schemas.microsoft.com/office/powerpoint/2010/main" val="265267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
          <p15:clr>
            <a:srgbClr val="FBAE40"/>
          </p15:clr>
        </p15:guide>
        <p15:guide id="2" pos="32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16131" y="685800"/>
            <a:ext cx="10515600" cy="646331"/>
          </a:xfrm>
        </p:spPr>
        <p:txBody>
          <a:bodyPr anchor="t" anchorCtr="0">
            <a:spAutoFit/>
          </a:bodyPr>
          <a:lstStyle>
            <a:lvl1pPr>
              <a:defRPr sz="4000">
                <a:solidFill>
                  <a:schemeClr val="bg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a:xfrm>
            <a:off x="9077960" y="6356350"/>
            <a:ext cx="2743200" cy="365125"/>
          </a:xfrm>
          <a:prstGeom prst="rect">
            <a:avLst/>
          </a:prstGeom>
        </p:spPr>
        <p:txBody>
          <a:bodyPr/>
          <a:lstStyle>
            <a:lvl1pPr>
              <a:defRPr b="0" cap="none" spc="0">
                <a:ln w="0"/>
                <a:solidFill>
                  <a:schemeClr val="accent1">
                    <a:lumMod val="50000"/>
                  </a:schemeClr>
                </a:solidFill>
                <a:effectLst>
                  <a:outerShdw blurRad="38100" dist="25400" dir="5400000" algn="ctr" rotWithShape="0">
                    <a:srgbClr val="6E747A">
                      <a:alpha val="43000"/>
                    </a:srgbClr>
                  </a:outerShdw>
                </a:effectLst>
              </a:defRPr>
            </a:lvl1pPr>
          </a:lstStyle>
          <a:p>
            <a:fld id="{170862A5-B9BF-49AD-B48A-0A94CACC0B01}" type="slidenum">
              <a:rPr lang="en-US" smtClean="0"/>
              <a:t>‹#›</a:t>
            </a:fld>
            <a:endParaRPr lang="en-US"/>
          </a:p>
        </p:txBody>
      </p:sp>
    </p:spTree>
    <p:extLst>
      <p:ext uri="{BB962C8B-B14F-4D97-AF65-F5344CB8AC3E}">
        <p14:creationId xmlns:p14="http://schemas.microsoft.com/office/powerpoint/2010/main" val="33990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
          <p15:clr>
            <a:srgbClr val="FBAE40"/>
          </p15:clr>
        </p15:guide>
        <p15:guide id="2" pos="38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15045" y="685800"/>
            <a:ext cx="10515600" cy="646331"/>
          </a:xfrm>
        </p:spPr>
        <p:txBody>
          <a:bodyPr anchor="t" anchorCtr="0">
            <a:spAutoFit/>
          </a:bodyPr>
          <a:lstStyle>
            <a:lvl1pPr>
              <a:defRPr sz="4000">
                <a:solidFill>
                  <a:schemeClr val="bg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a:xfrm>
            <a:off x="9067800" y="6356350"/>
            <a:ext cx="2743200" cy="365125"/>
          </a:xfrm>
          <a:prstGeom prst="rect">
            <a:avLst/>
          </a:prstGeom>
        </p:spPr>
        <p:txBody>
          <a:bodyPr/>
          <a:lstStyle>
            <a:lvl1pPr>
              <a:defRPr>
                <a:solidFill>
                  <a:schemeClr val="accent1">
                    <a:lumMod val="50000"/>
                  </a:schemeClr>
                </a:solidFill>
              </a:defRPr>
            </a:lvl1pPr>
          </a:lstStyle>
          <a:p>
            <a:fld id="{170862A5-B9BF-49AD-B48A-0A94CACC0B01}" type="slidenum">
              <a:rPr lang="en-US" smtClean="0"/>
              <a:t>‹#›</a:t>
            </a:fld>
            <a:endParaRPr lang="en-US"/>
          </a:p>
        </p:txBody>
      </p:sp>
    </p:spTree>
    <p:extLst>
      <p:ext uri="{BB962C8B-B14F-4D97-AF65-F5344CB8AC3E}">
        <p14:creationId xmlns:p14="http://schemas.microsoft.com/office/powerpoint/2010/main" val="28268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
          <p15:clr>
            <a:srgbClr val="FBAE40"/>
          </p15:clr>
        </p15:guide>
        <p15:guide id="2" pos="38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a:xfrm>
            <a:off x="9067800" y="6356350"/>
            <a:ext cx="2743200" cy="365125"/>
          </a:xfrm>
          <a:prstGeom prst="rect">
            <a:avLst/>
          </a:prstGeom>
        </p:spPr>
        <p:txBody>
          <a:bodyPr/>
          <a:lstStyle>
            <a:lvl1pPr>
              <a:defRPr>
                <a:solidFill>
                  <a:schemeClr val="accent1">
                    <a:lumMod val="50000"/>
                  </a:schemeClr>
                </a:solidFill>
              </a:defRPr>
            </a:lvl1pPr>
          </a:lstStyle>
          <a:p>
            <a:fld id="{170862A5-B9BF-49AD-B48A-0A94CACC0B01}" type="slidenum">
              <a:rPr lang="en-US" smtClean="0"/>
              <a:t>‹#›</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89092"/>
            <a:ext cx="12192097" cy="3533742"/>
          </a:xfrm>
          <a:prstGeom prst="rect">
            <a:avLst/>
          </a:prstGeom>
        </p:spPr>
      </p:pic>
      <p:sp>
        <p:nvSpPr>
          <p:cNvPr id="8" name="Rectangle 7"/>
          <p:cNvSpPr/>
          <p:nvPr/>
        </p:nvSpPr>
        <p:spPr>
          <a:xfrm>
            <a:off x="0" y="1960536"/>
            <a:ext cx="12460637" cy="2138766"/>
          </a:xfrm>
          <a:prstGeom prst="rect">
            <a:avLst/>
          </a:prstGeom>
          <a:solidFill>
            <a:schemeClr val="bg1">
              <a:alpha val="50000"/>
            </a:schemeClr>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838200" y="2311849"/>
            <a:ext cx="10515600" cy="1338828"/>
          </a:xfrm>
        </p:spPr>
        <p:txBody>
          <a:bodyPr>
            <a:spAutoFit/>
          </a:bodyPr>
          <a:lstStyle>
            <a:lvl1pPr algn="ctr">
              <a:defRPr sz="5000" b="1" baseline="0"/>
            </a:lvl1pPr>
          </a:lstStyle>
          <a:p>
            <a:r>
              <a:rPr lang="en-US" dirty="0"/>
              <a:t>NASA SCIENCE</a:t>
            </a:r>
            <a:br>
              <a:rPr lang="en-US" dirty="0"/>
            </a:br>
            <a:r>
              <a:rPr lang="en-US" sz="4000" b="0" dirty="0"/>
              <a:t>Subtitle Goes Here</a:t>
            </a:r>
            <a:endParaRPr lang="en-US" dirty="0"/>
          </a:p>
        </p:txBody>
      </p:sp>
    </p:spTree>
    <p:extLst>
      <p:ext uri="{BB962C8B-B14F-4D97-AF65-F5344CB8AC3E}">
        <p14:creationId xmlns:p14="http://schemas.microsoft.com/office/powerpoint/2010/main" val="382878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p15:clr>
            <a:srgbClr val="FBAE40"/>
          </p15:clr>
        </p15:guide>
        <p15:guide id="2" pos="3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09600" y="4953000"/>
            <a:ext cx="6902196" cy="978729"/>
          </a:xfrm>
        </p:spPr>
        <p:txBody>
          <a:bodyPr wrap="square" anchor="t" anchorCtr="0">
            <a:spAutoFit/>
          </a:bodyPr>
          <a:lstStyle>
            <a:lvl1pPr algn="l">
              <a:defRPr sz="3200" b="1" i="0" baseline="0">
                <a:solidFill>
                  <a:schemeClr val="bg1"/>
                </a:solidFill>
                <a:latin typeface="Arial Narrow" charset="0"/>
                <a:ea typeface="Arial Narrow" charset="0"/>
                <a:cs typeface="Arial Narrow" charset="0"/>
              </a:defRPr>
            </a:lvl1pPr>
          </a:lstStyle>
          <a:p>
            <a:r>
              <a:rPr lang="en-US" dirty="0"/>
              <a:t>The New Animated Earth</a:t>
            </a:r>
            <a:br>
              <a:rPr lang="en-US" dirty="0"/>
            </a:br>
            <a:r>
              <a:rPr lang="en-US" dirty="0"/>
              <a:t>Science Division Template</a:t>
            </a:r>
          </a:p>
        </p:txBody>
      </p:sp>
      <p:sp>
        <p:nvSpPr>
          <p:cNvPr id="12" name="Text Placeholder 4"/>
          <p:cNvSpPr>
            <a:spLocks noGrp="1"/>
          </p:cNvSpPr>
          <p:nvPr>
            <p:ph type="body" sz="quarter" idx="10" hasCustomPrompt="1"/>
          </p:nvPr>
        </p:nvSpPr>
        <p:spPr>
          <a:xfrm>
            <a:off x="7668832" y="4928616"/>
            <a:ext cx="4048125" cy="313944"/>
          </a:xfrm>
        </p:spPr>
        <p:txBody>
          <a:bodyPr>
            <a:normAutofit/>
          </a:bodyPr>
          <a:lstStyle>
            <a:lvl1pPr marL="0" indent="0" algn="r">
              <a:buNone/>
              <a:defRPr sz="1800" b="1" baseline="0">
                <a:solidFill>
                  <a:srgbClr val="244D60"/>
                </a:solidFill>
              </a:defRPr>
            </a:lvl1pPr>
            <a:lvl2pPr algn="r">
              <a:defRPr/>
            </a:lvl2pPr>
            <a:lvl3pPr algn="r">
              <a:defRPr/>
            </a:lvl3pPr>
            <a:lvl4pPr algn="r">
              <a:defRPr/>
            </a:lvl4pPr>
            <a:lvl5pPr algn="r">
              <a:defRPr/>
            </a:lvl5pPr>
          </a:lstStyle>
          <a:p>
            <a:pPr marL="228600" marR="0" lvl="0" indent="-228600" algn="r" defTabSz="914400" rtl="0" eaLnBrk="1" fontAlgn="auto" latinLnBrk="0" hangingPunct="1">
              <a:lnSpc>
                <a:spcPct val="90000"/>
              </a:lnSpc>
              <a:spcBef>
                <a:spcPts val="1000"/>
              </a:spcBef>
              <a:spcAft>
                <a:spcPts val="0"/>
              </a:spcAft>
              <a:buClrTx/>
              <a:buSzTx/>
              <a:tabLst/>
              <a:defRPr/>
            </a:pPr>
            <a:r>
              <a:rPr lang="en-US" dirty="0"/>
              <a:t>Presenter Name</a:t>
            </a:r>
          </a:p>
        </p:txBody>
      </p:sp>
      <p:sp>
        <p:nvSpPr>
          <p:cNvPr id="13" name="Text Placeholder 3"/>
          <p:cNvSpPr>
            <a:spLocks noGrp="1"/>
          </p:cNvSpPr>
          <p:nvPr>
            <p:ph type="body" sz="quarter" idx="11" hasCustomPrompt="1"/>
          </p:nvPr>
        </p:nvSpPr>
        <p:spPr>
          <a:xfrm>
            <a:off x="7644765" y="5254435"/>
            <a:ext cx="4071938" cy="1012825"/>
          </a:xfrm>
        </p:spPr>
        <p:txBody>
          <a:bodyPr>
            <a:noAutofit/>
          </a:bodyPr>
          <a:lstStyle>
            <a:lvl1pPr marL="0" indent="0" algn="r">
              <a:spcBef>
                <a:spcPts val="400"/>
              </a:spcBef>
              <a:buFont typeface="Arial" charset="0"/>
              <a:buNone/>
              <a:defRPr sz="1800" baseline="0">
                <a:solidFill>
                  <a:srgbClr val="244D60"/>
                </a:solidFill>
              </a:defRPr>
            </a:lvl1pPr>
            <a:lvl2pPr marL="457200" indent="0" algn="r">
              <a:buFont typeface="Arial" charset="0"/>
              <a:buNone/>
              <a:defRPr sz="1800">
                <a:solidFill>
                  <a:srgbClr val="244D60"/>
                </a:solidFill>
              </a:defRPr>
            </a:lvl2pPr>
            <a:lvl3pPr marL="914400" indent="0" algn="r">
              <a:buFont typeface="Arial" charset="0"/>
              <a:buNone/>
              <a:defRPr sz="1800">
                <a:solidFill>
                  <a:srgbClr val="244D60"/>
                </a:solidFill>
              </a:defRPr>
            </a:lvl3pPr>
            <a:lvl4pPr marL="1371600" indent="0" algn="r">
              <a:buFont typeface="Arial" charset="0"/>
              <a:buNone/>
              <a:defRPr sz="1800">
                <a:solidFill>
                  <a:srgbClr val="244D60"/>
                </a:solidFill>
              </a:defRPr>
            </a:lvl4pPr>
            <a:lvl5pPr marL="1828800" indent="0" algn="r">
              <a:buFont typeface="Arial" charset="0"/>
              <a:buNone/>
              <a:defRPr sz="1800">
                <a:solidFill>
                  <a:srgbClr val="244D60"/>
                </a:solidFill>
              </a:defRPr>
            </a:lvl5pPr>
          </a:lstStyle>
          <a:p>
            <a:pPr lvl="0"/>
            <a:r>
              <a:rPr lang="en-US" dirty="0"/>
              <a:t>Title</a:t>
            </a:r>
          </a:p>
          <a:p>
            <a:pPr lvl="0"/>
            <a:r>
              <a:rPr lang="en-US" dirty="0"/>
              <a:t>Organization</a:t>
            </a:r>
          </a:p>
          <a:p>
            <a:pPr lvl="0"/>
            <a:r>
              <a:rPr lang="en-US" dirty="0"/>
              <a:t>Contact</a:t>
            </a:r>
          </a:p>
        </p:txBody>
      </p:sp>
      <p:sp>
        <p:nvSpPr>
          <p:cNvPr id="14" name="Text Placeholder 3"/>
          <p:cNvSpPr>
            <a:spLocks noGrp="1"/>
          </p:cNvSpPr>
          <p:nvPr>
            <p:ph type="body" sz="quarter" idx="12" hasCustomPrompt="1"/>
          </p:nvPr>
        </p:nvSpPr>
        <p:spPr>
          <a:xfrm>
            <a:off x="7644765" y="6339395"/>
            <a:ext cx="4071938" cy="317437"/>
          </a:xfrm>
        </p:spPr>
        <p:txBody>
          <a:bodyPr>
            <a:noAutofit/>
          </a:bodyPr>
          <a:lstStyle>
            <a:lvl1pPr marL="0" indent="0" algn="r">
              <a:spcBef>
                <a:spcPts val="400"/>
              </a:spcBef>
              <a:buFont typeface="Arial" charset="0"/>
              <a:buNone/>
              <a:defRPr sz="1400" baseline="0">
                <a:solidFill>
                  <a:srgbClr val="244D60"/>
                </a:solidFill>
              </a:defRPr>
            </a:lvl1pPr>
            <a:lvl2pPr marL="457200" indent="0" algn="r">
              <a:buFont typeface="Arial" charset="0"/>
              <a:buNone/>
              <a:defRPr sz="1800">
                <a:solidFill>
                  <a:srgbClr val="244D60"/>
                </a:solidFill>
              </a:defRPr>
            </a:lvl2pPr>
            <a:lvl3pPr marL="914400" indent="0" algn="r">
              <a:buFont typeface="Arial" charset="0"/>
              <a:buNone/>
              <a:defRPr sz="1800">
                <a:solidFill>
                  <a:srgbClr val="244D60"/>
                </a:solidFill>
              </a:defRPr>
            </a:lvl3pPr>
            <a:lvl4pPr marL="1371600" indent="0" algn="r">
              <a:buFont typeface="Arial" charset="0"/>
              <a:buNone/>
              <a:defRPr sz="1800">
                <a:solidFill>
                  <a:srgbClr val="244D60"/>
                </a:solidFill>
              </a:defRPr>
            </a:lvl4pPr>
            <a:lvl5pPr marL="1828800" indent="0" algn="r">
              <a:buFont typeface="Arial" charset="0"/>
              <a:buNone/>
              <a:defRPr sz="1800">
                <a:solidFill>
                  <a:srgbClr val="244D60"/>
                </a:solidFill>
              </a:defRPr>
            </a:lvl5pPr>
          </a:lstStyle>
          <a:p>
            <a:pPr lvl="0"/>
            <a:r>
              <a:rPr lang="en-US" dirty="0"/>
              <a:t>MONTH YEAR</a:t>
            </a:r>
          </a:p>
        </p:txBody>
      </p:sp>
    </p:spTree>
    <p:extLst>
      <p:ext uri="{BB962C8B-B14F-4D97-AF65-F5344CB8AC3E}">
        <p14:creationId xmlns:p14="http://schemas.microsoft.com/office/powerpoint/2010/main" val="387934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20">
          <p15:clr>
            <a:srgbClr val="FBAE40"/>
          </p15:clr>
        </p15:guide>
        <p15:guide id="2" pos="3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xfrm>
            <a:off x="8610600" y="6356350"/>
            <a:ext cx="2743200" cy="365125"/>
          </a:xfrm>
          <a:prstGeom prst="rect">
            <a:avLst/>
          </a:prstGeom>
          <a:ln/>
        </p:spPr>
        <p:txBody>
          <a:bodyPr/>
          <a:lstStyle>
            <a:lvl1pPr>
              <a:defRPr/>
            </a:lvl1pPr>
          </a:lstStyle>
          <a:p>
            <a:fld id="{170862A5-B9BF-49AD-B48A-0A94CACC0B01}" type="slidenum">
              <a:rPr lang="en-US" smtClean="0"/>
              <a:t>‹#›</a:t>
            </a:fld>
            <a:endParaRPr lang="en-US"/>
          </a:p>
        </p:txBody>
      </p:sp>
    </p:spTree>
    <p:extLst>
      <p:ext uri="{BB962C8B-B14F-4D97-AF65-F5344CB8AC3E}">
        <p14:creationId xmlns:p14="http://schemas.microsoft.com/office/powerpoint/2010/main" val="171726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39699C"/>
                </a:solidFill>
              </a:defRPr>
            </a:lvl1pPr>
          </a:lstStyle>
          <a:p>
            <a:fld id="{170862A5-B9BF-49AD-B48A-0A94CACC0B01}" type="slidenum">
              <a:rPr lang="en-US" smtClean="0"/>
              <a:t>‹#›</a:t>
            </a:fld>
            <a:endParaRPr lang="en-US"/>
          </a:p>
        </p:txBody>
      </p:sp>
    </p:spTree>
    <p:extLst>
      <p:ext uri="{BB962C8B-B14F-4D97-AF65-F5344CB8AC3E}">
        <p14:creationId xmlns:p14="http://schemas.microsoft.com/office/powerpoint/2010/main" val="295627097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2" r:id="rId12"/>
    <p:sldLayoutId id="2147483683" r:id="rId13"/>
    <p:sldLayoutId id="214748368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i="0" kern="1200">
          <a:solidFill>
            <a:schemeClr val="accent1">
              <a:lumMod val="50000"/>
            </a:schemeClr>
          </a:solidFill>
          <a:latin typeface="Arial Narrow" charset="0"/>
          <a:ea typeface="Arial Narrow" charset="0"/>
          <a:cs typeface="Arial Narrow"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accent1">
              <a:lumMod val="50000"/>
            </a:schemeClr>
          </a:solidFill>
          <a:latin typeface="Arial Narrow" charset="0"/>
          <a:ea typeface="Arial Narrow" charset="0"/>
          <a:cs typeface="Arial Narrow" charset="0"/>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Arial Narrow" charset="0"/>
          <a:ea typeface="Arial Narrow" charset="0"/>
          <a:cs typeface="Arial Narrow" charset="0"/>
        </a:defRPr>
      </a:lvl2pPr>
      <a:lvl3pPr marL="1143000" indent="-228600" algn="l" defTabSz="914400" rtl="0" eaLnBrk="1" latinLnBrk="0" hangingPunct="1">
        <a:lnSpc>
          <a:spcPct val="90000"/>
        </a:lnSpc>
        <a:spcBef>
          <a:spcPts val="500"/>
        </a:spcBef>
        <a:buFont typeface="Arial"/>
        <a:buChar char="•"/>
        <a:defRPr sz="2000" kern="1200">
          <a:solidFill>
            <a:schemeClr val="accent1">
              <a:lumMod val="50000"/>
            </a:schemeClr>
          </a:solidFill>
          <a:latin typeface="Arial Narrow" charset="0"/>
          <a:ea typeface="Arial Narrow"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chemeClr val="accent1">
              <a:lumMod val="50000"/>
            </a:schemeClr>
          </a:solidFill>
          <a:latin typeface="Arial Narrow" charset="0"/>
          <a:ea typeface="Arial Narrow"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chemeClr val="accent1">
              <a:lumMod val="50000"/>
            </a:schemeClr>
          </a:solidFill>
          <a:latin typeface="Arial Narrow" charset="0"/>
          <a:ea typeface="Arial Narrow"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iversofpower.org/"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90683" y="5651368"/>
            <a:ext cx="1846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7EB6CB0-5F41-4EAC-A060-ADC069C4234C}"/>
              </a:ext>
            </a:extLst>
          </p:cNvPr>
          <p:cNvSpPr txBox="1"/>
          <p:nvPr/>
        </p:nvSpPr>
        <p:spPr>
          <a:xfrm>
            <a:off x="79330" y="4152466"/>
            <a:ext cx="7530819" cy="2554545"/>
          </a:xfrm>
          <a:prstGeom prst="rect">
            <a:avLst/>
          </a:prstGeom>
          <a:noFill/>
        </p:spPr>
        <p:txBody>
          <a:bodyPr wrap="square" rtlCol="0">
            <a:spAutoFit/>
          </a:bodyPr>
          <a:lstStyle/>
          <a:p>
            <a:r>
              <a:rPr kumimoji="0" lang="en-US" altLang="en-US" sz="1600" b="1" i="0" u="none" strike="noStrike" kern="1200" cap="none" spc="0" normalizeH="0" baseline="0" noProof="0" dirty="0">
                <a:ln>
                  <a:noFill/>
                </a:ln>
                <a:solidFill>
                  <a:srgbClr val="244D60"/>
                </a:solidFill>
                <a:effectLst/>
                <a:uLnTx/>
                <a:uFillTx/>
                <a:latin typeface="Arial" panose="020B0604020202020204" pitchFamily="34" charset="0"/>
                <a:ea typeface="Arial Narrow" charset="0"/>
                <a:cs typeface="Arial" panose="020B0604020202020204" pitchFamily="34" charset="0"/>
              </a:rPr>
              <a:t>Findings: </a:t>
            </a:r>
            <a:r>
              <a:rPr lang="en-US" sz="1600" dirty="0"/>
              <a:t>Rivers are important in many obvious ways (e.g. water supply, transportation, sanitation), but the depth of their influence on society is less obvious. Rivers define and transcend international borders, forcing cooperation between nations. Huge volumes of river water are used to produce energy, raw commodities, and food. Wars, politics, and demography are transformed by devastating floods. The territorial claims of nations, their cultural and economic ties to each other, and the migrations and histories of peoples trace back to rivers, river valleys, and the topographic divides they carve upon the world. As climate change, urbanization, and digital information alter humans’ relationship with nature, new advances in remote sensing, geospatial analysis, and modeling are rising to improve our stewardship of water resources globally.</a:t>
            </a:r>
            <a:endParaRPr kumimoji="0" lang="en-US" altLang="en-US" sz="1600" b="0" i="0" u="none" strike="noStrike" kern="1200" cap="none" spc="0" normalizeH="0" baseline="0" noProof="0" dirty="0">
              <a:ln>
                <a:noFill/>
              </a:ln>
              <a:solidFill>
                <a:srgbClr val="244D60"/>
              </a:solidFill>
              <a:effectLst/>
              <a:uLnTx/>
              <a:uFillTx/>
              <a:latin typeface="Arial" panose="020B0604020202020204" pitchFamily="34" charset="0"/>
              <a:ea typeface="Arial Narrow" charset="0"/>
              <a:cs typeface="Arial" panose="020B0604020202020204" pitchFamily="34" charset="0"/>
            </a:endParaRPr>
          </a:p>
        </p:txBody>
      </p:sp>
      <p:sp>
        <p:nvSpPr>
          <p:cNvPr id="10" name="Rectangle 9"/>
          <p:cNvSpPr/>
          <p:nvPr/>
        </p:nvSpPr>
        <p:spPr>
          <a:xfrm>
            <a:off x="0" y="0"/>
            <a:ext cx="7673036" cy="1410643"/>
          </a:xfrm>
          <a:prstGeom prst="rect">
            <a:avLst/>
          </a:prstGeom>
          <a:noFill/>
        </p:spPr>
        <p:txBody>
          <a:bodyPr wrap="square">
            <a:spAutoFit/>
          </a:bodyPr>
          <a:lstStyle/>
          <a:p>
            <a:pPr lvl="0" algn="ctr">
              <a:spcAft>
                <a:spcPts val="200"/>
              </a:spcAft>
              <a:defRPr/>
            </a:pPr>
            <a:r>
              <a:rPr lang="en-US" sz="2400" b="1" dirty="0">
                <a:solidFill>
                  <a:schemeClr val="tx2">
                    <a:lumMod val="75000"/>
                  </a:schemeClr>
                </a:solidFill>
                <a:latin typeface="Arial" panose="020B0604020202020204" pitchFamily="34" charset="0"/>
                <a:ea typeface="Arial Narrow" charset="0"/>
                <a:cs typeface="Arial" panose="020B0604020202020204" pitchFamily="34" charset="0"/>
              </a:rPr>
              <a:t>General-audience book: Rivers of Power</a:t>
            </a:r>
          </a:p>
          <a:p>
            <a:pPr algn="ctr"/>
            <a:r>
              <a:rPr lang="en-US" sz="1400" dirty="0">
                <a:latin typeface="Arial" panose="020B0604020202020204" pitchFamily="34" charset="0"/>
                <a:cs typeface="Arial" panose="020B0604020202020204" pitchFamily="34" charset="0"/>
              </a:rPr>
              <a:t>Smith, L. C. (2020) Rivers of Power:  How a natural force raised kingdoms, destroyed civilizations, and shapes our world (Little, Brown &amp; Co. (USA/Canada), Penguin Group (UK),  international editions, ISBN 978-0-316-41200-01, </a:t>
            </a:r>
            <a:r>
              <a:rPr lang="en-US" sz="1400" dirty="0">
                <a:latin typeface="Arial" panose="020B0604020202020204" pitchFamily="34" charset="0"/>
                <a:cs typeface="Arial" panose="020B0604020202020204" pitchFamily="34" charset="0"/>
                <a:hlinkClick r:id="rId3"/>
              </a:rPr>
              <a:t>https://riversofpower.org</a:t>
            </a:r>
            <a:endParaRPr lang="en-US" sz="1400" dirty="0">
              <a:latin typeface="Arial" panose="020B0604020202020204" pitchFamily="34" charset="0"/>
              <a:cs typeface="Arial" panose="020B0604020202020204" pitchFamily="34" charset="0"/>
            </a:endParaRPr>
          </a:p>
          <a:p>
            <a:pPr algn="ctr"/>
            <a:endParaRPr lang="en-US"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94812" y="3542247"/>
            <a:ext cx="7380183" cy="538609"/>
          </a:xfrm>
          <a:prstGeom prst="rect">
            <a:avLst/>
          </a:prstGeom>
          <a:noFill/>
        </p:spPr>
        <p:txBody>
          <a:bodyPr wrap="square"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b="1" dirty="0">
                <a:solidFill>
                  <a:srgbClr val="244D60"/>
                </a:solidFill>
                <a:latin typeface="Arial" panose="020B0604020202020204" pitchFamily="34" charset="0"/>
                <a:ea typeface="Arial Narrow" charset="0"/>
                <a:cs typeface="Arial" panose="020B0604020202020204" pitchFamily="34" charset="0"/>
              </a:rPr>
              <a:t>Analysis</a:t>
            </a:r>
            <a:r>
              <a:rPr kumimoji="0" lang="en-US" altLang="en-US" sz="1600" b="1" i="0" u="none" strike="noStrike" kern="1200" cap="none" spc="0" normalizeH="0" baseline="0" noProof="0" dirty="0">
                <a:ln>
                  <a:noFill/>
                </a:ln>
                <a:solidFill>
                  <a:srgbClr val="244D60"/>
                </a:solidFill>
                <a:effectLst/>
                <a:uLnTx/>
                <a:uFillTx/>
                <a:latin typeface="Arial" panose="020B0604020202020204" pitchFamily="34" charset="0"/>
                <a:ea typeface="Arial Narrow" charset="0"/>
                <a:cs typeface="Arial" panose="020B0604020202020204" pitchFamily="34" charset="0"/>
              </a:rPr>
              <a:t>: </a:t>
            </a:r>
            <a:r>
              <a:rPr lang="en-US" sz="1600" dirty="0"/>
              <a:t>Historical accounts, literature reviews, personal interviews, field work and remote sensing</a:t>
            </a:r>
            <a:endParaRPr kumimoji="0" lang="en-US" altLang="en-US" sz="1600" b="0" i="0" u="none" strike="noStrike" kern="1200" cap="none" spc="0" normalizeH="0" baseline="0" noProof="0" dirty="0">
              <a:ln>
                <a:noFill/>
              </a:ln>
              <a:solidFill>
                <a:srgbClr val="244D60"/>
              </a:solidFill>
              <a:effectLst/>
              <a:uLnTx/>
              <a:uFillTx/>
              <a:latin typeface="Arial" panose="020B0604020202020204" pitchFamily="34" charset="0"/>
              <a:ea typeface="Arial Narrow" charset="0"/>
              <a:cs typeface="Arial" panose="020B0604020202020204" pitchFamily="34" charset="0"/>
            </a:endParaRPr>
          </a:p>
        </p:txBody>
      </p:sp>
      <p:sp>
        <p:nvSpPr>
          <p:cNvPr id="13" name="TextBox 12"/>
          <p:cNvSpPr txBox="1"/>
          <p:nvPr/>
        </p:nvSpPr>
        <p:spPr>
          <a:xfrm>
            <a:off x="79330" y="2215477"/>
            <a:ext cx="7530819" cy="1323439"/>
          </a:xfrm>
          <a:prstGeom prst="rect">
            <a:avLst/>
          </a:prstGeom>
          <a:noFill/>
        </p:spPr>
        <p:txBody>
          <a:bodyPr wrap="square" rtlCol="0">
            <a:spAutoFit/>
          </a:bodyPr>
          <a:lstStyle/>
          <a:p>
            <a:r>
              <a:rPr lang="en-US" altLang="en-US" sz="1600" b="1" dirty="0">
                <a:solidFill>
                  <a:srgbClr val="244D60"/>
                </a:solidFill>
                <a:latin typeface="Arial" panose="020B0604020202020204" pitchFamily="34" charset="0"/>
                <a:ea typeface="Arial Narrow" charset="0"/>
                <a:cs typeface="Arial" panose="020B0604020202020204" pitchFamily="34" charset="0"/>
              </a:rPr>
              <a:t>Background</a:t>
            </a:r>
            <a:r>
              <a:rPr kumimoji="0" lang="en-US" altLang="en-US" sz="1600" b="1" i="0" u="none" strike="noStrike" kern="1200" cap="none" spc="0" normalizeH="0" baseline="0" noProof="0" dirty="0">
                <a:ln>
                  <a:noFill/>
                </a:ln>
                <a:solidFill>
                  <a:srgbClr val="244D60"/>
                </a:solidFill>
                <a:effectLst/>
                <a:uLnTx/>
                <a:uFillTx/>
                <a:latin typeface="Arial" panose="020B0604020202020204" pitchFamily="34" charset="0"/>
                <a:ea typeface="Arial Narrow" charset="0"/>
                <a:cs typeface="Arial" panose="020B0604020202020204" pitchFamily="34" charset="0"/>
              </a:rPr>
              <a:t>: </a:t>
            </a:r>
            <a:r>
              <a:rPr lang="en-US" sz="1600" dirty="0"/>
              <a:t>The dependence of civil society upon rivers has received little synthetic study. This book by Laurence C. Smith, a NASA-funded scientist (GSRP graduate Fellow, NASA New Investigator, NASA PI) and AGU Fellow explores the timeless yet surprisingly underappreciated relationship between rivers and civilization, from the Pharaohs to the space age.</a:t>
            </a:r>
            <a:endParaRPr kumimoji="0" lang="en-US" altLang="en-US" sz="1600" b="1" i="0" u="none" strike="noStrike" kern="1200" cap="none" spc="0" normalizeH="0" baseline="0" noProof="0" dirty="0">
              <a:ln>
                <a:noFill/>
              </a:ln>
              <a:solidFill>
                <a:srgbClr val="244D60"/>
              </a:solidFill>
              <a:effectLst/>
              <a:uLnTx/>
              <a:uFillTx/>
              <a:latin typeface="Arial" panose="020B0604020202020204" pitchFamily="34" charset="0"/>
              <a:ea typeface="Arial Narrow" charset="0"/>
              <a:cs typeface="Arial" panose="020B0604020202020204" pitchFamily="34" charset="0"/>
            </a:endParaRPr>
          </a:p>
        </p:txBody>
      </p:sp>
      <p:cxnSp>
        <p:nvCxnSpPr>
          <p:cNvPr id="12" name="Straight Connector 11"/>
          <p:cNvCxnSpPr/>
          <p:nvPr/>
        </p:nvCxnSpPr>
        <p:spPr>
          <a:xfrm flipH="1">
            <a:off x="380872" y="1176570"/>
            <a:ext cx="11430256" cy="21214"/>
          </a:xfrm>
          <a:prstGeom prst="line">
            <a:avLst/>
          </a:prstGeom>
          <a:ln w="12700" cmpd="sng">
            <a:solidFill>
              <a:srgbClr val="00206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432E26B-3D45-4BDE-9C76-E73EB50B15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3036" y="51286"/>
            <a:ext cx="4349865" cy="6746156"/>
          </a:xfrm>
          <a:prstGeom prst="rect">
            <a:avLst/>
          </a:prstGeom>
        </p:spPr>
      </p:pic>
      <p:sp>
        <p:nvSpPr>
          <p:cNvPr id="6" name="Rectangle 5">
            <a:extLst>
              <a:ext uri="{FF2B5EF4-FFF2-40B4-BE49-F238E27FC236}">
                <a16:creationId xmlns:a16="http://schemas.microsoft.com/office/drawing/2014/main" id="{6E866DE8-3542-458D-897D-00FDE0CAFF17}"/>
              </a:ext>
            </a:extLst>
          </p:cNvPr>
          <p:cNvSpPr/>
          <p:nvPr/>
        </p:nvSpPr>
        <p:spPr>
          <a:xfrm>
            <a:off x="131076" y="1363475"/>
            <a:ext cx="7604847" cy="707886"/>
          </a:xfrm>
          <a:prstGeom prst="rect">
            <a:avLst/>
          </a:prstGeom>
        </p:spPr>
        <p:txBody>
          <a:bodyPr wrap="square">
            <a:spAutoFit/>
          </a:bodyPr>
          <a:lstStyle/>
          <a:p>
            <a:r>
              <a:rPr lang="en-US" sz="2000" b="1" dirty="0">
                <a:solidFill>
                  <a:srgbClr val="000000"/>
                </a:solidFill>
                <a:latin typeface="Arial" panose="020B0604020202020204" pitchFamily="34" charset="0"/>
              </a:rPr>
              <a:t>A sweeping natural history of rivers and civilization and how rivers shape human welfare on Earth</a:t>
            </a:r>
            <a:endParaRPr lang="en-US" sz="2000" dirty="0"/>
          </a:p>
        </p:txBody>
      </p:sp>
    </p:spTree>
    <p:extLst>
      <p:ext uri="{BB962C8B-B14F-4D97-AF65-F5344CB8AC3E}">
        <p14:creationId xmlns:p14="http://schemas.microsoft.com/office/powerpoint/2010/main" val="2835971975"/>
      </p:ext>
    </p:extLst>
  </p:cSld>
  <p:clrMapOvr>
    <a:masterClrMapping/>
  </p:clrMapOvr>
</p:sld>
</file>

<file path=ppt/theme/theme1.xml><?xml version="1.0" encoding="utf-8"?>
<a:theme xmlns:a="http://schemas.openxmlformats.org/drawingml/2006/main" name="4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eme2" id="{86644400-EDE8-47F2-8944-0E5770CB81CF}" vid="{0E43C009-D4DB-48C3-AE30-5A8161C6B0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TotalTime>
  <Words>361</Words>
  <Application>Microsoft Office PowerPoint</Application>
  <PresentationFormat>Widescreen</PresentationFormat>
  <Paragraphs>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Narrow</vt:lpstr>
      <vt:lpstr>Calibri</vt:lpstr>
      <vt:lpstr>4_Theme2</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Mataya, Christine Joann. (HQ-DK000)[BOOZ ALLEN &amp; HAMILTON]</dc:creator>
  <cp:lastModifiedBy>lsmith</cp:lastModifiedBy>
  <cp:revision>83</cp:revision>
  <dcterms:created xsi:type="dcterms:W3CDTF">2018-08-07T20:29:34Z</dcterms:created>
  <dcterms:modified xsi:type="dcterms:W3CDTF">2020-05-12T13:56:45Z</dcterms:modified>
</cp:coreProperties>
</file>